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056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B6B0FF-0719-2246-8C69-04BD571B2376}">
          <p14:sldIdLst>
            <p14:sldId id="256"/>
            <p14:sldId id="257"/>
            <p14:sldId id="259"/>
            <p14:sldId id="258"/>
            <p14:sldId id="261"/>
            <p14:sldId id="262"/>
            <p14:sldId id="260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1"/>
    <p:restoredTop sz="89203"/>
  </p:normalViewPr>
  <p:slideViewPr>
    <p:cSldViewPr snapToGrid="0" snapToObjects="1">
      <p:cViewPr>
        <p:scale>
          <a:sx n="90" d="100"/>
          <a:sy n="90" d="100"/>
        </p:scale>
        <p:origin x="116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F67A0-DDB9-A14F-A95A-EE60BB84CF92}" type="datetimeFigureOut">
              <a:rPr lang="en-US" smtClean="0"/>
              <a:t>4/7/17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F9EE5-C42D-2E45-AFFB-75E4CA48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None/>
            </a:pP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Measuring the chemical properties of gas in galaxies is essential for us to understand how galaxies evolve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chemical enrichment of galaxies, driven by star formation 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Stars create higher elements and release them when they die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Modulated by gas flows from supernova and cosmic accretion, is key for understanding galaxy formation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evolution.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measurements are available from detecting nebular emission lines (Ha, [NII], [OII], [OIII]) in rest frame optical spectra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 levels of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quantized, thus they can only absorb and emit light at specific wavelengths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most reliable chemical abundance measurements are based on the flux ratio of the [O III] λ4363 line against [O III] λ5007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III is double ionized oxygen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Metallicity is the fraction of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galaxy’s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 that is not H or He. 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From this ratio we can determine the oxygen-to-hydrogen (O/ H) abundance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1984 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Izotov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2006).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9EE5-C42D-2E45-AFFB-75E4CA486F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Detecting [O III]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4363 is difficult, because it is weak and almost undetectable in metal-rich galaxies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1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[OIII] is overshadowed by other stronger emission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lines near it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the DEEP2 Galaxy Redshift Survey, 28 low metallicity and high redshift galaxies were selected for this study, due to their clear [O III] λ4363 detections.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metal poor galaxies are especially interesting because they are either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their earliest stages of formation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Accreting metal-poor gas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Undergoing significant metal enriched gas outflows.</a:t>
            </a:r>
            <a:endParaRPr lang="en-US" sz="7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9EE5-C42D-2E45-AFFB-75E4CA486F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9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Obtain more accurate stellar masses for the 28 metal poor galaxies.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Currently, their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not well known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constrained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optical data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common stars are Red dwarfs that emit in Near and Far infrared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the mass metallicity relationship for these galaxies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9EE5-C42D-2E45-AFFB-75E4CA486F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accomplish these objectives, here are some of the analysis techniques we used</a:t>
            </a:r>
          </a:p>
          <a:p>
            <a:pPr lvl="1" rt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Infrared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photometric data from the Spitzer Space Telescope. 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Aperture photometry performed on the Spitzer data yielded stellar continuum light from such galaxies.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Aperture Photometry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measuring the flux from an object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aperture correction and subtracted flux from sky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 measurements, combined with those at other wavelengths, were used to construct the spectral energy distribution and model it to infer masses.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example, Spitzer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SED shows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bright the galaxy is at different wavelengths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galaxies are can be about 100 times less than then Milky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9EE5-C42D-2E45-AFFB-75E4CA486F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shown on the graph,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found that there is a 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ositive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 metallicity correlation,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dispersion between the galaxies and the relation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ass-metallicity relationship varies less with mass in higher redshift galaxies than nearby galaxies or with Ly et al. 2016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Total change now about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 about 8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Ly, 10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A&amp;M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Possibly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 to high number of non detections from Spitzer (about a third of galaxies were detected)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Start at about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same metallicity as A&amp;M, but quickly diverges from each other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9EE5-C42D-2E45-AFFB-75E4CA486F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2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conclusion,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reliable method for determining the metallicity of a galaxy is the flux ratio of the [O III] λ4363 line against [O III] λ5007.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high redshift galaxies were selected for this study, due to their clear [O III] λ4363 detections.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Infrared photometric data from the Spitzer Space Telescope was used to construct spectral energy distributions and models to infer masses.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Mass-metallicity relation with Spitzer masses is weaker than z~0.1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9EE5-C42D-2E45-AFFB-75E4CA486F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0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9EE5-C42D-2E45-AFFB-75E4CA486F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7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31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23" y="5729288"/>
            <a:ext cx="845477" cy="1128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858622" cy="714375"/>
          </a:xfrm>
          <a:prstGeom prst="rect">
            <a:avLst/>
          </a:prstGeom>
        </p:spPr>
      </p:pic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>
          <a:xfrm>
            <a:off x="2826474" y="1270363"/>
            <a:ext cx="6539049" cy="2230075"/>
          </a:xfrm>
        </p:spPr>
        <p:txBody>
          <a:bodyPr wrap="square">
            <a:normAutofit/>
          </a:bodyPr>
          <a:lstStyle/>
          <a:p>
            <a:pPr algn="ctr"/>
            <a:r>
              <a:rPr lang="en-US" sz="5000" dirty="0">
                <a:latin typeface="Arial" charset="0"/>
                <a:ea typeface="Arial" charset="0"/>
                <a:cs typeface="Arial" charset="0"/>
              </a:rPr>
              <a:t>The Stellar Population of Metal−Poor Galaxies at </a:t>
            </a:r>
            <a:r>
              <a:rPr lang="en-US" sz="5000" dirty="0" smtClean="0">
                <a:latin typeface="Arial" charset="0"/>
                <a:ea typeface="Arial" charset="0"/>
                <a:cs typeface="Arial" charset="0"/>
              </a:rPr>
              <a:t>z~1</a:t>
            </a:r>
            <a:endParaRPr lang="en-US" sz="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1612" y="4754880"/>
            <a:ext cx="8429734" cy="708006"/>
          </a:xfrm>
        </p:spPr>
        <p:txBody>
          <a:bodyPr>
            <a:normAutofit fontScale="70000" lnSpcReduction="20000"/>
          </a:bodyPr>
          <a:lstStyle/>
          <a:p>
            <a:r>
              <a:rPr lang="en-US" sz="3200" cap="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Andrew Weldon, Honors Junior, Astronomy and Physics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cap="none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Dr. Chun Ly, Steward Observatory </a:t>
            </a:r>
          </a:p>
          <a:p>
            <a:endParaRPr lang="en-US" sz="2800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14" y="6143625"/>
            <a:ext cx="809394" cy="8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88" y="142875"/>
            <a:ext cx="4885396" cy="6000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858622" cy="714375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14" y="6143625"/>
            <a:ext cx="809394" cy="809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23" y="5729288"/>
            <a:ext cx="845477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469" y="840741"/>
            <a:ext cx="2700020" cy="797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Overview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346258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Measuring the chemical properties of gas in galaxies is essential for us to understand how galaxies evolve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Char char="•"/>
            </a:pPr>
            <a:endParaRPr lang="en-US" sz="22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These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measurements are available from detecting nebular emission lines (Ha, [NII], [OII], [OIII]) in rest frame optical spectra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charset="0"/>
              <a:buChar char="•"/>
            </a:pPr>
            <a:endParaRPr lang="en-US" sz="2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" lvl="1" indent="-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most reliable chemical abundance measurements are based on the flux ratio of the [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OIII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] λ4363 line against [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OIII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]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λ5007</a:t>
            </a:r>
            <a:endParaRPr lang="en-US" sz="2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146" y="1741405"/>
            <a:ext cx="5582954" cy="41582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858622" cy="714375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14" y="6143625"/>
            <a:ext cx="809394" cy="809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23" y="5729288"/>
            <a:ext cx="845477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50406" y="142874"/>
            <a:ext cx="5691188" cy="722313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Statement of </a:t>
            </a:r>
            <a:r>
              <a:rPr lang="en-US" sz="35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Problem</a:t>
            </a:r>
            <a:endParaRPr lang="en-US" sz="35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2068" y="865188"/>
            <a:ext cx="10150475" cy="1568450"/>
          </a:xfrm>
        </p:spPr>
        <p:txBody>
          <a:bodyPr>
            <a:normAutofit/>
          </a:bodyPr>
          <a:lstStyle/>
          <a:p>
            <a:pPr marL="91440" lvl="1" indent="-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Detecting [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OIII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] λ4363 is difficult in high redshift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galaxies</a:t>
            </a: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91440" lvl="1" indent="-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endParaRPr lang="en-US" sz="20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Using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DEEP2 Galaxy Redshift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Survey,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28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metal poor and high redshift galaxies were selected for this study, due to their clear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OIII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]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λ4363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detections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8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33" y="2200264"/>
            <a:ext cx="7498746" cy="3857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858622" cy="714375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14" y="6143625"/>
            <a:ext cx="809394" cy="809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23" y="5729288"/>
            <a:ext cx="845477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Objectives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Obtain more accurate stellar masses for the 28 metal poor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galaxies</a:t>
            </a:r>
            <a:endParaRPr lang="en-US" sz="24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Determine the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mass-metallicity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relationship for these 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galaxies</a:t>
            </a:r>
            <a:endParaRPr lang="en-US" sz="24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858622" cy="714375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14" y="6143625"/>
            <a:ext cx="809394" cy="809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23" y="5729288"/>
            <a:ext cx="845477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4964"/>
            <a:ext cx="12192000" cy="9318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Analysis Techniques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9615" y="1774825"/>
            <a:ext cx="4937125" cy="4022725"/>
          </a:xfrm>
        </p:spPr>
        <p:txBody>
          <a:bodyPr/>
          <a:lstStyle/>
          <a:p>
            <a:pPr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Gather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infrared photometric data from the Spitzer Space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Telescope</a:t>
            </a:r>
          </a:p>
          <a:p>
            <a:pPr>
              <a:buClr>
                <a:schemeClr val="tx1"/>
              </a:buClr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Aperture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photometry performed on the Spitzer data yielded stellar continuum light from such 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galaxies 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These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measurements were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used to construct the spectral energy distribution and model it to infer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masses 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65" y="1297235"/>
            <a:ext cx="6304973" cy="473209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858622" cy="714375"/>
          </a:xfrm>
          <a:prstGeom prst="rect">
            <a:avLst/>
          </a:prstGeom>
        </p:spPr>
      </p:pic>
      <p:pic>
        <p:nvPicPr>
          <p:cNvPr id="1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14" y="6143625"/>
            <a:ext cx="809394" cy="809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23" y="5729288"/>
            <a:ext cx="845477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5165" r="3582" b="1878"/>
          <a:stretch/>
        </p:blipFill>
        <p:spPr>
          <a:xfrm>
            <a:off x="2107874" y="240709"/>
            <a:ext cx="7915274" cy="5902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858622" cy="714375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14" y="6143625"/>
            <a:ext cx="809394" cy="809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23" y="5729288"/>
            <a:ext cx="845477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Results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Positive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mass-metallicity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correlation, with significant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dispersion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Mass-metallicity relationship varies less with mass in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higher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redshift galaxies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than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nearby galaxies or with Ly et al. 2016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1"/>
              </a:buClr>
              <a:buFont typeface="Arial" charset="0"/>
              <a:buChar char="•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858622" cy="714375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14" y="6143625"/>
            <a:ext cx="809394" cy="809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23" y="5729288"/>
            <a:ext cx="845477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Conclusion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most reliable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method for determining the metallicity of a galaxy is the flux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ratio of the [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OIII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] λ4363 line against [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OIII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]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λ5007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28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high redshift galaxies were selected for this study, due to their clear [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OIII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] λ4363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detections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 I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nfrared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 photometric data from the Spitzer Space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Telescope was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used to 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construct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 spectral energy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distributions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 and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models to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infer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masses</a:t>
            </a: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Mass-metallicity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relation with Spitzer masses is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weaker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than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z~0.1</a:t>
            </a:r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858622" cy="714375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14" y="6143625"/>
            <a:ext cx="809394" cy="809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23" y="5729288"/>
            <a:ext cx="845477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6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  <a:endParaRPr lang="en-US" sz="6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25"/>
            <a:ext cx="858622" cy="714375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14" y="6143625"/>
            <a:ext cx="809394" cy="809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523" y="5729288"/>
            <a:ext cx="845477" cy="112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920</TotalTime>
  <Words>531</Words>
  <Application>Microsoft Macintosh PowerPoint</Application>
  <PresentationFormat>Widescreen</PresentationFormat>
  <Paragraphs>103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Retrospect</vt:lpstr>
      <vt:lpstr>The Stellar Population of Metal−Poor Galaxies at z~1</vt:lpstr>
      <vt:lpstr>Overview</vt:lpstr>
      <vt:lpstr>Statement of the Problem</vt:lpstr>
      <vt:lpstr>Objectives</vt:lpstr>
      <vt:lpstr>Analysis Techniques</vt:lpstr>
      <vt:lpstr>PowerPoint Presentation</vt:lpstr>
      <vt:lpstr>Results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Weldon</dc:creator>
  <cp:lastModifiedBy>Andrew Weldon</cp:lastModifiedBy>
  <cp:revision>53</cp:revision>
  <dcterms:created xsi:type="dcterms:W3CDTF">2017-03-26T22:47:38Z</dcterms:created>
  <dcterms:modified xsi:type="dcterms:W3CDTF">2017-04-08T04:17:58Z</dcterms:modified>
</cp:coreProperties>
</file>